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3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96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50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6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79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50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7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08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83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4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75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3999-A7E7-4938-AB78-32DFD430738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CDF6-A546-4305-B5BB-9360F3190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1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9284" y="265283"/>
            <a:ext cx="3603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入所　空床情報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97707" y="247137"/>
            <a:ext cx="11763633" cy="69724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707" y="1463247"/>
            <a:ext cx="113784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・</a:t>
            </a:r>
            <a:r>
              <a:rPr lang="ja-JP" altLang="en-US" sz="3200" dirty="0">
                <a:solidFill>
                  <a:srgbClr val="0070C0"/>
                </a:solidFill>
              </a:rPr>
              <a:t>介護職員</a:t>
            </a:r>
            <a:r>
              <a:rPr lang="ja-JP" altLang="en-US" sz="3200" dirty="0" smtClean="0">
                <a:solidFill>
                  <a:srgbClr val="0070C0"/>
                </a:solidFill>
              </a:rPr>
              <a:t>不足</a:t>
            </a:r>
            <a:r>
              <a:rPr lang="ja-JP" altLang="en-US" sz="3200" dirty="0" smtClean="0">
                <a:solidFill>
                  <a:srgbClr val="0070C0"/>
                </a:solidFill>
              </a:rPr>
              <a:t>のため中止していました認知症専門棟（３階）の</a:t>
            </a:r>
            <a:r>
              <a:rPr lang="ja-JP" altLang="en-US" sz="3200" dirty="0" smtClean="0">
                <a:solidFill>
                  <a:srgbClr val="0070C0"/>
                </a:solidFill>
              </a:rPr>
              <a:t>入</a:t>
            </a:r>
            <a:endParaRPr lang="en-US" altLang="ja-JP" sz="3200" dirty="0" smtClean="0">
              <a:solidFill>
                <a:srgbClr val="0070C0"/>
              </a:solidFill>
            </a:endParaRPr>
          </a:p>
          <a:p>
            <a:r>
              <a:rPr lang="ja-JP" altLang="en-US" sz="3200" dirty="0">
                <a:solidFill>
                  <a:srgbClr val="0070C0"/>
                </a:solidFill>
              </a:rPr>
              <a:t>　</a:t>
            </a:r>
            <a:r>
              <a:rPr lang="ja-JP" altLang="en-US" sz="3200" dirty="0" smtClean="0">
                <a:solidFill>
                  <a:srgbClr val="0070C0"/>
                </a:solidFill>
              </a:rPr>
              <a:t>所の受け入れ</a:t>
            </a:r>
            <a:r>
              <a:rPr lang="ja-JP" altLang="en-US" sz="3200" dirty="0" smtClean="0">
                <a:solidFill>
                  <a:srgbClr val="0070C0"/>
                </a:solidFill>
              </a:rPr>
              <a:t>を６月より</a:t>
            </a:r>
            <a:r>
              <a:rPr lang="ja-JP" altLang="en-US" sz="3200" b="1" dirty="0" smtClean="0">
                <a:solidFill>
                  <a:srgbClr val="0070C0"/>
                </a:solidFill>
              </a:rPr>
              <a:t>再開しました</a:t>
            </a:r>
            <a:r>
              <a:rPr lang="ja-JP" altLang="en-US" sz="3200" dirty="0" smtClean="0">
                <a:solidFill>
                  <a:srgbClr val="0070C0"/>
                </a:solidFill>
              </a:rPr>
              <a:t>。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707" y="2975833"/>
            <a:ext cx="112469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・一般棟（２階）は、在宅復帰を目的とした、１カ月から数カ月間の</a:t>
            </a:r>
            <a:endParaRPr lang="en-US" altLang="ja-JP" sz="3200" dirty="0" smtClean="0">
              <a:solidFill>
                <a:srgbClr val="0070C0"/>
              </a:solidFill>
            </a:endParaRPr>
          </a:p>
          <a:p>
            <a:r>
              <a:rPr kumimoji="1" lang="ja-JP" altLang="en-US" sz="3200" dirty="0">
                <a:solidFill>
                  <a:srgbClr val="0070C0"/>
                </a:solidFill>
              </a:rPr>
              <a:t>　</a:t>
            </a:r>
            <a:r>
              <a:rPr kumimoji="1" lang="ja-JP" altLang="en-US" sz="3200" dirty="0" smtClean="0">
                <a:solidFill>
                  <a:srgbClr val="0070C0"/>
                </a:solidFill>
              </a:rPr>
              <a:t>入所枠が２名ございます。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88419" y="4297436"/>
            <a:ext cx="8640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＊詳細につきましては、下記担当者までご連絡ください。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92086" y="5358365"/>
            <a:ext cx="47692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2800" dirty="0">
                <a:solidFill>
                  <a:srgbClr val="0070C0"/>
                </a:solidFill>
              </a:rPr>
              <a:t>介護老人保健施設と</a:t>
            </a:r>
            <a:r>
              <a:rPr lang="ja-JP" altLang="en-US" sz="2800" dirty="0" err="1">
                <a:solidFill>
                  <a:srgbClr val="0070C0"/>
                </a:solidFill>
              </a:rPr>
              <a:t>べ</a:t>
            </a:r>
            <a:r>
              <a:rPr lang="ja-JP" altLang="en-US" sz="2800" dirty="0">
                <a:solidFill>
                  <a:srgbClr val="0070C0"/>
                </a:solidFill>
              </a:rPr>
              <a:t>和合</a:t>
            </a:r>
            <a:r>
              <a:rPr lang="ja-JP" altLang="en-US" sz="2800" dirty="0" smtClean="0">
                <a:solidFill>
                  <a:srgbClr val="0070C0"/>
                </a:solidFill>
              </a:rPr>
              <a:t>苑</a:t>
            </a:r>
            <a:endParaRPr lang="en-US" altLang="ja-JP" sz="2800" dirty="0" smtClean="0">
              <a:solidFill>
                <a:srgbClr val="0070C0"/>
              </a:solidFill>
            </a:endParaRPr>
          </a:p>
          <a:p>
            <a:pPr algn="r"/>
            <a:r>
              <a:rPr kumimoji="1" lang="ja-JP" altLang="en-US" sz="2800" dirty="0">
                <a:solidFill>
                  <a:srgbClr val="0070C0"/>
                </a:solidFill>
              </a:rPr>
              <a:t>支援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相談員：保田</a:t>
            </a:r>
            <a:endParaRPr kumimoji="1" lang="en-US" altLang="ja-JP" sz="2800" dirty="0" smtClean="0">
              <a:solidFill>
                <a:srgbClr val="0070C0"/>
              </a:solidFill>
            </a:endParaRPr>
          </a:p>
          <a:p>
            <a:pPr algn="r"/>
            <a:r>
              <a:rPr lang="ja-JP" altLang="en-US" sz="2800" dirty="0" smtClean="0">
                <a:solidFill>
                  <a:srgbClr val="0070C0"/>
                </a:solidFill>
              </a:rPr>
              <a:t>ＴＥＬ：０８９－９６２－７７００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700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kajimoto</dc:creator>
  <cp:lastModifiedBy>kajimoto</cp:lastModifiedBy>
  <cp:revision>2</cp:revision>
  <dcterms:created xsi:type="dcterms:W3CDTF">2024-06-13T01:56:50Z</dcterms:created>
  <dcterms:modified xsi:type="dcterms:W3CDTF">2024-06-13T01:57:53Z</dcterms:modified>
</cp:coreProperties>
</file>